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59" r:id="rId8"/>
    <p:sldId id="261" r:id="rId9"/>
    <p:sldId id="262" r:id="rId10"/>
    <p:sldId id="260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85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766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71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085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347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37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559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80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052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06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723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CECF9-4554-47F6-B7C4-4B5B5C0846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EE684-99D7-4436-A8CA-21A275A4F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62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ФГ\Attachments_msn1970@yandex.ru_2026-04-19_21-12-21\1000118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064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:\ФГ\Attachments_msn1970@yandex.ru_2026-04-19_21-12-21\10001189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:\ФГ\Attachments_msn1970@yandex.ru_2026-04-19_21-12-21\10001189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" t="18731" r="86302" b="78575"/>
          <a:stretch/>
        </p:blipFill>
        <p:spPr bwMode="auto">
          <a:xfrm>
            <a:off x="547711" y="1028700"/>
            <a:ext cx="935183" cy="31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849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ФГ\Attachments_msn1970@yandex.ru_2026-04-19_21-12-21\100011894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38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ФГ\Attachments_msn1970@yandex.ru_2026-04-19_21-12-21\10001189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0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8290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ownloads\10001189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" y="0"/>
            <a:ext cx="914147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39752" y="195486"/>
            <a:ext cx="439248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8194" y="57857"/>
            <a:ext cx="30142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БРЕЛОКИ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7594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user\Downloads\10001189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96" y="0"/>
            <a:ext cx="9159296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632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ownloads\100011898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9817064">
            <a:off x="-71166" y="656585"/>
            <a:ext cx="42467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Инструменты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4220170"/>
            <a:ext cx="5517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Торговая наценка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71926" y="3147814"/>
            <a:ext cx="1560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Труд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68828">
            <a:off x="5445936" y="268845"/>
            <a:ext cx="3698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Материалы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3068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ФГ\Attachments_msn1970@yandex.ru_2026-04-19_21-12-21\10001189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5252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840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ФГ\Attachments_msn1970@yandex.ru_2026-04-19_21-12-21\100011895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95"/>
            <a:ext cx="9144000" cy="513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962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:\ФГ\Attachments_msn1970@yandex.ru_2026-04-19_21-12-21\100011894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1128727" y="78663"/>
            <a:ext cx="5256584" cy="1584176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спешите отрезать лишнее,</a:t>
            </a:r>
          </a:p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лишний сантиметр – это лишний рубль в </a:t>
            </a:r>
            <a:r>
              <a:rPr lang="ru-RU" sz="2400" dirty="0" err="1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мусорке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3996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19</Words>
  <Application>Microsoft Office PowerPoint</Application>
  <PresentationFormat>Экран (16:9)</PresentationFormat>
  <Paragraphs>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2026-04-20T10:34:15Z</dcterms:created>
  <dcterms:modified xsi:type="dcterms:W3CDTF">2026-04-20T11:15:51Z</dcterms:modified>
</cp:coreProperties>
</file>